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64" autoAdjust="0"/>
  </p:normalViewPr>
  <p:slideViewPr>
    <p:cSldViewPr snapToGrid="0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836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80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368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6745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02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26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8270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1365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330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60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3342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9DD39-3575-405C-B362-E947CC72327D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B16B1-1948-417B-8421-D62AD56AE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0989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4663" y="274319"/>
            <a:ext cx="9197572" cy="101922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b="1" dirty="0" smtClean="0"/>
              <a:t>Советы юным леди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293542"/>
            <a:ext cx="9144000" cy="758282"/>
          </a:xfrm>
        </p:spPr>
        <p:txBody>
          <a:bodyPr>
            <a:normAutofit/>
          </a:bodyPr>
          <a:lstStyle/>
          <a:p>
            <a:r>
              <a:rPr lang="ru-RU" dirty="0" smtClean="0"/>
              <a:t>Беседа о книгах</a:t>
            </a:r>
            <a:endParaRPr lang="ru-RU" dirty="0"/>
          </a:p>
        </p:txBody>
      </p:sp>
      <p:pic>
        <p:nvPicPr>
          <p:cNvPr id="1028" name="Picture 4" descr="Школа Юных Лед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118732"/>
            <a:ext cx="7445297" cy="473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535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893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011681"/>
            <a:ext cx="9144000" cy="3246120"/>
          </a:xfrm>
        </p:spPr>
        <p:txBody>
          <a:bodyPr/>
          <a:lstStyle/>
          <a:p>
            <a:pPr algn="just"/>
            <a:r>
              <a:rPr lang="ru-RU" dirty="0" smtClean="0"/>
              <a:t>Обращение к читателю</a:t>
            </a:r>
          </a:p>
          <a:p>
            <a:pPr algn="just"/>
            <a:r>
              <a:rPr lang="ru-RU" dirty="0" smtClean="0"/>
              <a:t>Этикет юных леди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8213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Милы леди!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конечно,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модные девочки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всегда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стремитесь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на высоте в любом деле, каким бы ни занималась. Тогда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Беседа о книгах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настоящая находка для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с ее помощью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обретете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этикета, а значит,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научитесь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держать себя как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истинные леди: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вести беседу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цивилизованно ссориться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Телефонный этикет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электронной переписки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вежливо отказать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вкусно и полезно приготовить пищу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советы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правильно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общаться не только со своими сверстниками, но и со взрослыми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людьми.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нашей беседе о представлены пять книг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девчонок 5-7 классов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вам будут наиболее интересны.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– Н.Н. Мухина, заведующая библиотекой МБОУ «Гимназия № 90»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843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4369" y="2885543"/>
            <a:ext cx="3225294" cy="833618"/>
          </a:xfrm>
        </p:spPr>
        <p:txBody>
          <a:bodyPr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2289198"/>
            <a:ext cx="1051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0" i="0" dirty="0">
              <a:solidFill>
                <a:srgbClr val="000000"/>
              </a:solidFill>
              <a:effectLst/>
              <a:latin typeface="Helvetica Neue"/>
            </a:endParaRPr>
          </a:p>
        </p:txBody>
      </p:sp>
      <p:pic>
        <p:nvPicPr>
          <p:cNvPr id="4098" name="Picture 2" descr="Балуева О. &quot;Секреты современной девчонки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618" y="357101"/>
            <a:ext cx="3283527" cy="316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Энциклопедия с развивающими заданиями. 100 советов для девоче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008" y="365125"/>
            <a:ext cx="4003964" cy="316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Крашенинникова Д. &quot;Настоящие принцессы всегда говорят &quot;спасибо&quot;. Хорошие манеры для девочек от 5 до 8 лет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4973" y="365124"/>
            <a:ext cx="3855028" cy="315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Куруськина М. &quot;Энциклопедия для девочек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6914" y="3102282"/>
            <a:ext cx="3106058" cy="385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Эллен Бейли - 100 занятий для девочек на каждый день обложка книг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7066" y="3077652"/>
            <a:ext cx="3031999" cy="378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2983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Балуева О. &quot;Секреты современной девчонки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866" y="540328"/>
            <a:ext cx="5305425" cy="590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33291" y="1246910"/>
            <a:ext cx="63984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Ольга Балуева представляет вашему вниманию книгу «Секреты современной девчонки», 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вы узнаете, все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знать современной девчонке: как вести свой </a:t>
            </a:r>
            <a:r>
              <a:rPr lang="ru-RU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видеоблог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как устроить вечеринку, чем заняться в свободное время, что можно приготовить вкусно и быстро, как выбрать питомца и многое другое! А с помощью тестов можно узнать много нового о своих друзьях.</a:t>
            </a:r>
          </a:p>
          <a:p>
            <a:pPr algn="just"/>
            <a:endParaRPr lang="ru-RU" b="1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8093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Энциклопедия с развивающими заданиями. 100 советов для девоче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284" y="0"/>
            <a:ext cx="4781550" cy="674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64834" y="595746"/>
            <a:ext cx="67976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этой энциклопедии вы 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сможете узнать много нового о своем девичьем организме и здоровье, новинках моды. Путешествие в мир сказок позволит узнать о жизни и приключениях принцесс. Открывайте скорее книгу - 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будет захватывающим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78582" y="2828836"/>
            <a:ext cx="61098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212121"/>
                </a:solidFill>
                <a:effectLst/>
                <a:latin typeface="YS Text"/>
              </a:rPr>
              <a:t>	</a:t>
            </a:r>
            <a:endParaRPr lang="ru-RU" b="1" i="0" dirty="0" smtClean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6845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23455" y="504825"/>
            <a:ext cx="10986655" cy="11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sz="3000" b="1" dirty="0">
              <a:solidFill>
                <a:srgbClr val="FFFFB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marR="127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146" name="Picture 2" descr="Крашенинникова Д. &quot;Настоящие принцессы всегда говорят &quot;спасибо&quot;. Хорошие манеры для девочек от 5 до 8 лет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657" y="276539"/>
            <a:ext cx="5219700" cy="575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58970" y="2967335"/>
            <a:ext cx="63137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212121"/>
                </a:solidFill>
                <a:effectLst/>
                <a:latin typeface="YS Text"/>
              </a:rPr>
              <a:t>	</a:t>
            </a:r>
          </a:p>
          <a:p>
            <a:pPr algn="just"/>
            <a:endParaRPr lang="ru-RU" dirty="0">
              <a:solidFill>
                <a:srgbClr val="212121"/>
              </a:solidFill>
              <a:latin typeface="YS Text"/>
            </a:endParaRPr>
          </a:p>
          <a:p>
            <a:pPr algn="just"/>
            <a:r>
              <a:rPr lang="ru-RU" b="1" i="0" dirty="0" smtClean="0">
                <a:solidFill>
                  <a:srgbClr val="212121"/>
                </a:solidFill>
                <a:effectLst/>
                <a:latin typeface="YS Text"/>
              </a:rPr>
              <a:t>	</a:t>
            </a:r>
            <a:endParaRPr lang="ru-RU" b="1" i="0" dirty="0">
              <a:solidFill>
                <a:srgbClr val="212121"/>
              </a:solidFill>
              <a:effectLst/>
              <a:latin typeface="YS Tex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58970" y="291744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0" i="0" dirty="0" smtClean="0">
                <a:solidFill>
                  <a:srgbClr val="222222"/>
                </a:solidFill>
                <a:effectLst/>
                <a:latin typeface="YS Text"/>
              </a:rPr>
              <a:t>	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YS Text"/>
              </a:rPr>
              <a:t>Дарья Крашенинникова уверена, что все принцессы и леди всегда  говорят «спасибо». В этой книге вы узнаете, какие правила этикета важны, когда вы приходите куда либо в гости или на какое-либо мероприятие. Также вы узнаете, как надо принимать гостей и при этом как произвести 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YS Text"/>
              </a:rPr>
              <a:t>хорошее 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YS Text"/>
              </a:rPr>
              <a:t>впечатление и быть хорошей подругой. При этом, вам напомнить, как можно помочь маме при приеме гостей и самой 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YS Text"/>
              </a:rPr>
              <a:t>быть тактичной 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YS Text"/>
              </a:rPr>
              <a:t>гостьей.</a:t>
            </a:r>
          </a:p>
          <a:p>
            <a:pPr algn="ctr"/>
            <a:r>
              <a:rPr lang="ru-RU" dirty="0" smtClean="0">
                <a:solidFill>
                  <a:srgbClr val="222222"/>
                </a:solidFill>
                <a:latin typeface="YS Text"/>
              </a:rPr>
              <a:t>Приятного вам прочтения!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1349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уруськина М. &quot;Энциклопедия для девочек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11" y="90487"/>
            <a:ext cx="5381625" cy="667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88000" y="3244334"/>
            <a:ext cx="5210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b="1" i="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04114" y="113730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0" i="0" dirty="0" smtClean="0">
                <a:solidFill>
                  <a:srgbClr val="222222"/>
                </a:solidFill>
                <a:effectLst/>
                <a:latin typeface="YS Text"/>
              </a:rPr>
              <a:t>	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YS Text"/>
              </a:rPr>
              <a:t>Дорогие девочки!</a:t>
            </a:r>
          </a:p>
          <a:p>
            <a:pPr algn="just"/>
            <a:r>
              <a:rPr lang="ru-RU" b="0" i="0" dirty="0" smtClean="0">
                <a:solidFill>
                  <a:srgbClr val="222222"/>
                </a:solidFill>
                <a:effectLst/>
                <a:latin typeface="YS Text"/>
              </a:rPr>
              <a:t>Вы хотите научиться готовить </a:t>
            </a:r>
            <a:r>
              <a:rPr lang="ru-RU" dirty="0" smtClean="0">
                <a:solidFill>
                  <a:srgbClr val="222222"/>
                </a:solidFill>
                <a:latin typeface="YS Text"/>
              </a:rPr>
              <a:t>разные вкусности? А ухаживать за собой? Может быть, вам интересно, как правильно подбирать одежду к различным мероприятиям? А вы знаете, как правильно разговаривать по телефону?  Тогда эта энциклопедия вам поможет! Здесь вы найдете ответы на все вопросы!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9211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Эллен Бейли - 100 занятий для девочек на каждый день обложка книг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289" y="316366"/>
            <a:ext cx="4169681" cy="618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55771" y="404435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ru-RU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98572" y="812799"/>
            <a:ext cx="64878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Как 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развлечься в солнечную погоду? А когда идёт дождь? Как повеселиться с друзьями и чем заняться в одиночестве? Потрясающие идеи, игры и головоломки на каждой странице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! </a:t>
            </a:r>
          </a:p>
          <a:p>
            <a:pPr algn="just"/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	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И каждый ваш день наполнится новыми и интересными приключениями!</a:t>
            </a:r>
            <a:endParaRPr lang="ru-RU" b="0" i="0" dirty="0" smtClean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9680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78</Words>
  <Application>Microsoft Office PowerPoint</Application>
  <PresentationFormat>Произвольный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Советы юным леди</vt:lpstr>
      <vt:lpstr>Содержание</vt:lpstr>
      <vt:lpstr>Милы леди!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 страницами учебника географии</dc:title>
  <dc:creator>Фарида С. Кабирова</dc:creator>
  <cp:lastModifiedBy>Библиотекарь</cp:lastModifiedBy>
  <cp:revision>16</cp:revision>
  <dcterms:created xsi:type="dcterms:W3CDTF">2021-03-21T17:30:55Z</dcterms:created>
  <dcterms:modified xsi:type="dcterms:W3CDTF">2021-04-06T12:44:55Z</dcterms:modified>
</cp:coreProperties>
</file>